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20"/>
  </p:notesMasterIdLst>
  <p:sldIdLst>
    <p:sldId id="257" r:id="rId5"/>
    <p:sldId id="393" r:id="rId6"/>
    <p:sldId id="385" r:id="rId7"/>
    <p:sldId id="396" r:id="rId8"/>
    <p:sldId id="386" r:id="rId9"/>
    <p:sldId id="387" r:id="rId10"/>
    <p:sldId id="388" r:id="rId11"/>
    <p:sldId id="397" r:id="rId12"/>
    <p:sldId id="398" r:id="rId13"/>
    <p:sldId id="389" r:id="rId14"/>
    <p:sldId id="395" r:id="rId15"/>
    <p:sldId id="400" r:id="rId16"/>
    <p:sldId id="399" r:id="rId17"/>
    <p:sldId id="391" r:id="rId18"/>
    <p:sldId id="363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976" userDrawn="1">
          <p15:clr>
            <a:srgbClr val="A4A3A4"/>
          </p15:clr>
        </p15:guide>
        <p15:guide id="3" orient="horz" pos="2472" userDrawn="1">
          <p15:clr>
            <a:srgbClr val="A4A3A4"/>
          </p15:clr>
        </p15:guide>
        <p15:guide id="4" orient="horz" pos="1389" userDrawn="1">
          <p15:clr>
            <a:srgbClr val="A4A3A4"/>
          </p15:clr>
        </p15:guide>
        <p15:guide id="5" orient="horz" pos="4196">
          <p15:clr>
            <a:srgbClr val="A4A3A4"/>
          </p15:clr>
        </p15:guide>
        <p15:guide id="6" pos="4203">
          <p15:clr>
            <a:srgbClr val="A4A3A4"/>
          </p15:clr>
        </p15:guide>
        <p15:guide id="7" orient="horz" pos="41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EBE"/>
    <a:srgbClr val="706F6F"/>
    <a:srgbClr val="999998"/>
    <a:srgbClr val="9E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83" autoAdjust="0"/>
  </p:normalViewPr>
  <p:slideViewPr>
    <p:cSldViewPr showGuides="1">
      <p:cViewPr varScale="1">
        <p:scale>
          <a:sx n="74" d="100"/>
          <a:sy n="74" d="100"/>
        </p:scale>
        <p:origin x="576" y="72"/>
      </p:cViewPr>
      <p:guideLst>
        <p:guide orient="horz"/>
        <p:guide pos="3976"/>
        <p:guide orient="horz" pos="2472"/>
        <p:guide orient="horz" pos="1389"/>
        <p:guide orient="horz" pos="4196"/>
        <p:guide pos="4203"/>
        <p:guide orient="horz" pos="4186"/>
      </p:guideLst>
    </p:cSldViewPr>
  </p:slideViewPr>
  <p:outlineViewPr>
    <p:cViewPr>
      <p:scale>
        <a:sx n="33" d="100"/>
        <a:sy n="33" d="100"/>
      </p:scale>
      <p:origin x="0" y="-179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7C3E4-834A-4FDE-8876-3ED4986C368E}" type="datetimeFigureOut">
              <a:rPr lang="en-US" smtClean="0"/>
              <a:t>3/27/2018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5D16B-934A-4DDA-AA9D-F9317AC24A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922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+ grey ba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2"/>
          <p:cNvSpPr>
            <a:spLocks noGrp="1"/>
          </p:cNvSpPr>
          <p:nvPr>
            <p:ph type="pic" sz="quarter" idx="14"/>
          </p:nvPr>
        </p:nvSpPr>
        <p:spPr>
          <a:xfrm>
            <a:off x="468000" y="0"/>
            <a:ext cx="11253600" cy="6156000"/>
          </a:xfrm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-1"/>
            <a:ext cx="5040000" cy="2592000"/>
          </a:xfrm>
          <a:solidFill>
            <a:schemeClr val="tx2"/>
          </a:solidFill>
        </p:spPr>
        <p:txBody>
          <a:bodyPr lIns="252000" tIns="252000" rIns="252000" bIns="252000" anchor="b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noProof="0" dirty="0" err="1"/>
              <a:t>Textmasterformat</a:t>
            </a:r>
            <a:r>
              <a:rPr lang="en-US" noProof="0" dirty="0"/>
              <a:t/>
            </a:r>
            <a:br>
              <a:rPr lang="en-US" noProof="0" dirty="0"/>
            </a:b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9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609737"/>
          </a:xfrm>
          <a:solidFill>
            <a:srgbClr val="9D9D9D"/>
          </a:solidFill>
        </p:spPr>
        <p:txBody>
          <a:bodyPr lIns="252000" tIns="180000" rIns="180000" bIns="180000" anchor="t" anchorCtr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 b="0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600" b="0" cap="none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</p:txBody>
      </p:sp>
      <p:pic>
        <p:nvPicPr>
          <p:cNvPr id="5" name="Bild 4" descr="Badge_grey.png" hidden="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4432" y="0"/>
            <a:ext cx="1419800" cy="127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72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1080000" y="1692000"/>
            <a:ext cx="5220000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24" name="Diagrammplatzhalter 8"/>
          <p:cNvSpPr>
            <a:spLocks noGrp="1"/>
          </p:cNvSpPr>
          <p:nvPr>
            <p:ph type="chart" sz="quarter" idx="17"/>
          </p:nvPr>
        </p:nvSpPr>
        <p:spPr>
          <a:xfrm>
            <a:off x="6480000" y="1692000"/>
            <a:ext cx="5220000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291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hart lar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1080000" y="1692000"/>
            <a:ext cx="8100000" cy="406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20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2340000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40299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 large + cap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sp>
        <p:nvSpPr>
          <p:cNvPr id="20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468000" y="5940000"/>
            <a:ext cx="11244575" cy="234744"/>
          </a:xfrm>
        </p:spPr>
        <p:txBody>
          <a:bodyPr>
            <a:noAutofit/>
          </a:bodyPr>
          <a:lstStyle>
            <a:lvl1pPr>
              <a:defRPr sz="1400"/>
            </a:lvl1pPr>
            <a:lvl2pPr marL="0" indent="0">
              <a:buNone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8"/>
          </p:nvPr>
        </p:nvSpPr>
        <p:spPr>
          <a:xfrm>
            <a:off x="460375" y="540000"/>
            <a:ext cx="11261725" cy="1875385"/>
          </a:xfrm>
        </p:spPr>
        <p:txBody>
          <a:bodyPr/>
          <a:lstStyle/>
          <a:p>
            <a:pPr lvl="0"/>
            <a:r>
              <a:rPr kumimoji="1" lang="en-US" altLang="ja-JP" noProof="0" smtClean="0"/>
              <a:t>Click to edit Master text styles</a:t>
            </a:r>
          </a:p>
          <a:p>
            <a:pPr lvl="1"/>
            <a:r>
              <a:rPr kumimoji="1" lang="en-US" altLang="ja-JP" noProof="0" smtClean="0"/>
              <a:t>Second level</a:t>
            </a:r>
          </a:p>
          <a:p>
            <a:pPr lvl="2"/>
            <a:r>
              <a:rPr kumimoji="1" lang="en-US" altLang="ja-JP" noProof="0" smtClean="0"/>
              <a:t>Third level</a:t>
            </a:r>
          </a:p>
          <a:p>
            <a:pPr lvl="3"/>
            <a:r>
              <a:rPr kumimoji="1" lang="en-US" altLang="ja-JP" noProof="0" smtClean="0"/>
              <a:t>Fourth level</a:t>
            </a:r>
          </a:p>
          <a:p>
            <a:pPr lvl="4"/>
            <a:r>
              <a:rPr kumimoji="1" lang="en-US" altLang="ja-JP" noProof="0" smtClean="0"/>
              <a:t>Fifth level</a:t>
            </a:r>
            <a:endParaRPr kumimoji="1" lang="en-US" noProof="0" dirty="0"/>
          </a:p>
        </p:txBody>
      </p:sp>
    </p:spTree>
    <p:extLst>
      <p:ext uri="{BB962C8B-B14F-4D97-AF65-F5344CB8AC3E}">
        <p14:creationId xmlns:p14="http://schemas.microsoft.com/office/powerpoint/2010/main" val="3546860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4 Charts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grammplatzhalter 8"/>
          <p:cNvSpPr>
            <a:spLocks noGrp="1"/>
          </p:cNvSpPr>
          <p:nvPr>
            <p:ph type="chart" sz="quarter" idx="16"/>
          </p:nvPr>
        </p:nvSpPr>
        <p:spPr>
          <a:xfrm>
            <a:off x="1080000" y="1692000"/>
            <a:ext cx="3960000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24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2340000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</p:txBody>
      </p:sp>
      <p:sp>
        <p:nvSpPr>
          <p:cNvPr id="25" name="Diagrammplatzhalter 8"/>
          <p:cNvSpPr>
            <a:spLocks noGrp="1"/>
          </p:cNvSpPr>
          <p:nvPr>
            <p:ph type="chart" sz="quarter" idx="18"/>
          </p:nvPr>
        </p:nvSpPr>
        <p:spPr>
          <a:xfrm>
            <a:off x="5220000" y="1692000"/>
            <a:ext cx="3960000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26" name="Diagrammplatzhalter 8"/>
          <p:cNvSpPr>
            <a:spLocks noGrp="1"/>
          </p:cNvSpPr>
          <p:nvPr>
            <p:ph type="chart" sz="quarter" idx="19"/>
          </p:nvPr>
        </p:nvSpPr>
        <p:spPr>
          <a:xfrm>
            <a:off x="1080000" y="3996000"/>
            <a:ext cx="3960000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27" name="Diagrammplatzhalter 8"/>
          <p:cNvSpPr>
            <a:spLocks noGrp="1"/>
          </p:cNvSpPr>
          <p:nvPr>
            <p:ph type="chart" sz="quarter" idx="20"/>
          </p:nvPr>
        </p:nvSpPr>
        <p:spPr>
          <a:xfrm>
            <a:off x="5220000" y="3996000"/>
            <a:ext cx="3960000" cy="2160000"/>
          </a:xfrm>
          <a:noFill/>
          <a:ln w="6350">
            <a:solidFill>
              <a:schemeClr val="bg2">
                <a:lumMod val="90000"/>
              </a:schemeClr>
            </a:solidFill>
          </a:ln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197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abl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2340000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</p:txBody>
      </p:sp>
      <p:sp>
        <p:nvSpPr>
          <p:cNvPr id="20" name="Tabellenplatzhalter 8"/>
          <p:cNvSpPr>
            <a:spLocks noGrp="1"/>
          </p:cNvSpPr>
          <p:nvPr>
            <p:ph type="tbl" sz="quarter" idx="18"/>
          </p:nvPr>
        </p:nvSpPr>
        <p:spPr>
          <a:xfrm>
            <a:off x="1079997" y="1800000"/>
            <a:ext cx="8100000" cy="4248000"/>
          </a:xfrm>
        </p:spPr>
        <p:txBody>
          <a:bodyPr/>
          <a:lstStyle/>
          <a:p>
            <a:r>
              <a:rPr lang="en-US" altLang="ja-JP" smtClean="0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067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468000" y="540000"/>
            <a:ext cx="11253600" cy="5616000"/>
          </a:xfrm>
          <a:blipFill>
            <a:blip r:embed="rId2"/>
            <a:stretch>
              <a:fillRect/>
            </a:stretch>
          </a:blipFill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  <p:sp>
        <p:nvSpPr>
          <p:cNvPr id="5" name="Textplatzhalter 11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1500237"/>
          </a:xfrm>
          <a:solidFill>
            <a:schemeClr val="tx2"/>
          </a:solidFill>
        </p:spPr>
        <p:txBody>
          <a:bodyPr wrap="square" lIns="252000" tIns="180000" rIns="180000" bIns="180000">
            <a:spAutoFit/>
          </a:bodyPr>
          <a:lstStyle>
            <a:lvl1pPr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92457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479376" y="540000"/>
            <a:ext cx="11253600" cy="561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Textplatzhalter 11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1500237"/>
          </a:xfrm>
          <a:solidFill>
            <a:schemeClr val="tx2"/>
          </a:solidFill>
        </p:spPr>
        <p:txBody>
          <a:bodyPr lIns="252000" tIns="180000" rIns="180000" bIns="180000">
            <a:spAutoFit/>
          </a:bodyPr>
          <a:lstStyle>
            <a:lvl1pPr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202987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468000" y="540000"/>
            <a:ext cx="11253600" cy="561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1080000" y="1800000"/>
            <a:ext cx="5280000" cy="318549"/>
          </a:xfrm>
        </p:spPr>
        <p:txBody>
          <a:bodyPr wrap="square">
            <a:spAutoFit/>
          </a:bodyPr>
          <a:lstStyle>
            <a:lvl1pPr>
              <a:spcAft>
                <a:spcPts val="0"/>
              </a:spcAft>
              <a:defRPr sz="1800" b="1" cap="none" baseline="0">
                <a:solidFill>
                  <a:schemeClr val="bg1"/>
                </a:solidFill>
                <a:latin typeface="+mj-lt"/>
              </a:defRPr>
            </a:lvl1pPr>
            <a:lvl2pPr>
              <a:defRPr sz="1100" b="1" cap="all" baseline="0">
                <a:latin typeface="+mj-lt"/>
              </a:defRPr>
            </a:lvl2pPr>
            <a:lvl3pPr>
              <a:defRPr sz="1100" b="1" cap="all" baseline="0">
                <a:latin typeface="+mj-lt"/>
              </a:defRPr>
            </a:lvl3pPr>
            <a:lvl4pPr>
              <a:defRPr sz="1100" b="1" cap="all" baseline="0">
                <a:latin typeface="+mj-lt"/>
              </a:defRPr>
            </a:lvl4pPr>
            <a:lvl5pPr>
              <a:defRPr sz="1100" b="1" cap="all" baseline="0">
                <a:latin typeface="+mj-lt"/>
              </a:defRPr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1080000" y="1268760"/>
            <a:ext cx="2400000" cy="0"/>
          </a:xfrm>
          <a:prstGeom prst="line">
            <a:avLst/>
          </a:prstGeom>
          <a:ln w="3810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94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grey + ba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468000" y="0"/>
            <a:ext cx="11253600" cy="615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-1"/>
            <a:ext cx="5040000" cy="2592000"/>
          </a:xfrm>
          <a:solidFill>
            <a:schemeClr val="tx2"/>
          </a:solidFill>
        </p:spPr>
        <p:txBody>
          <a:bodyPr lIns="252000" tIns="252000" rIns="180000" bIns="252000" anchor="b" anchorCtr="0">
            <a:noAutofit/>
          </a:bodyPr>
          <a:lstStyle>
            <a:lvl1pPr>
              <a:lnSpc>
                <a:spcPct val="90000"/>
              </a:lnSpc>
              <a:spcAft>
                <a:spcPts val="0"/>
              </a:spcAft>
              <a:defRPr sz="3600" b="1" cap="all" baseline="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2000" b="1" cap="all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noProof="0" dirty="0" err="1"/>
              <a:t>Textmasterformat</a:t>
            </a:r>
            <a:r>
              <a:rPr lang="en-US" noProof="0" dirty="0"/>
              <a:t/>
            </a:r>
            <a:br>
              <a:rPr lang="en-US" noProof="0" dirty="0"/>
            </a:b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9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609737"/>
          </a:xfrm>
          <a:solidFill>
            <a:schemeClr val="bg1"/>
          </a:solidFill>
        </p:spPr>
        <p:txBody>
          <a:bodyPr lIns="252000" tIns="180000" rIns="180000" bIns="180000" anchor="t" anchorCtr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600" b="0" cap="all" baseline="0">
                <a:solidFill>
                  <a:schemeClr val="accent1"/>
                </a:solidFill>
                <a:latin typeface="+mj-lt"/>
              </a:defRPr>
            </a:lvl1pPr>
            <a:lvl2pPr marL="0" indent="0">
              <a:spcBef>
                <a:spcPts val="600"/>
              </a:spcBef>
              <a:spcAft>
                <a:spcPts val="0"/>
              </a:spcAft>
              <a:buNone/>
              <a:defRPr sz="1600" b="0" cap="none">
                <a:solidFill>
                  <a:schemeClr val="bg1"/>
                </a:solidFill>
                <a:latin typeface="+mj-lt"/>
              </a:defRPr>
            </a:lvl2pPr>
            <a:lvl3pPr>
              <a:defRPr b="1"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5875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852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80000" y="1800000"/>
            <a:ext cx="9000000" cy="283154"/>
          </a:xfrm>
          <a:ln>
            <a:noFill/>
          </a:ln>
        </p:spPr>
        <p:txBody>
          <a:bodyPr>
            <a:spAutoFit/>
          </a:bodyPr>
          <a:lstStyle>
            <a:lvl1pPr marL="177800" indent="-177800">
              <a:spcAft>
                <a:spcPts val="1800"/>
              </a:spcAft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7177088" algn="r"/>
              </a:tabLst>
              <a:defRPr sz="1600"/>
            </a:lvl1pPr>
          </a:lstStyle>
          <a:p>
            <a:pPr lvl="0"/>
            <a:r>
              <a:rPr lang="en-US" altLang="ja-JP" noProof="0" smtClean="0"/>
              <a:t>Click to edit Master text styles</a:t>
            </a:r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00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80000" y="1800000"/>
            <a:ext cx="9000000" cy="1887696"/>
          </a:xfrm>
        </p:spPr>
        <p:txBody>
          <a:bodyPr/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defRPr sz="16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91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2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887696"/>
          </a:xfrm>
        </p:spPr>
        <p:txBody>
          <a:bodyPr>
            <a:spAutoFit/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6300000" y="1800000"/>
            <a:ext cx="4860000" cy="1887696"/>
          </a:xfrm>
        </p:spPr>
        <p:txBody>
          <a:bodyPr>
            <a:spAutoFit/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0396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887696"/>
          </a:xfrm>
        </p:spPr>
        <p:txBody>
          <a:bodyPr>
            <a:spAutoFit/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  <p:sp>
        <p:nvSpPr>
          <p:cNvPr id="15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300000" y="1800000"/>
            <a:ext cx="5400000" cy="4248000"/>
          </a:xfrm>
          <a:ln w="6350">
            <a:noFill/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2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887696"/>
          </a:xfrm>
        </p:spPr>
        <p:txBody>
          <a:bodyPr>
            <a:spAutoFit/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  <p:sp>
        <p:nvSpPr>
          <p:cNvPr id="1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300000" y="1800000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  <p:sp>
        <p:nvSpPr>
          <p:cNvPr id="16" name="Bildplatzhalter 3"/>
          <p:cNvSpPr>
            <a:spLocks noGrp="1"/>
          </p:cNvSpPr>
          <p:nvPr>
            <p:ph type="pic" sz="quarter" idx="16"/>
          </p:nvPr>
        </p:nvSpPr>
        <p:spPr>
          <a:xfrm>
            <a:off x="9072352" y="1800000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  <p:sp>
        <p:nvSpPr>
          <p:cNvPr id="17" name="Bildplatzhalter 3"/>
          <p:cNvSpPr>
            <a:spLocks noGrp="1"/>
          </p:cNvSpPr>
          <p:nvPr>
            <p:ph type="pic" sz="quarter" idx="17"/>
          </p:nvPr>
        </p:nvSpPr>
        <p:spPr>
          <a:xfrm>
            <a:off x="6300000" y="3924000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  <p:sp>
        <p:nvSpPr>
          <p:cNvPr id="18" name="Bildplatzhalter 3"/>
          <p:cNvSpPr>
            <a:spLocks noGrp="1"/>
          </p:cNvSpPr>
          <p:nvPr>
            <p:ph type="pic" sz="quarter" idx="18"/>
          </p:nvPr>
        </p:nvSpPr>
        <p:spPr>
          <a:xfrm>
            <a:off x="9072352" y="3924000"/>
            <a:ext cx="2628000" cy="1980000"/>
          </a:xfrm>
          <a:ln w="6350">
            <a:solidFill>
              <a:schemeClr val="tx1">
                <a:lumMod val="20000"/>
                <a:lumOff val="80000"/>
              </a:schemeClr>
            </a:solidFill>
          </a:ln>
        </p:spPr>
        <p:txBody>
          <a:bodyPr lIns="144000" tIns="144000">
            <a:norm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302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 lar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9972000" y="2340000"/>
            <a:ext cx="1728000" cy="123931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</p:txBody>
      </p:sp>
      <p:sp>
        <p:nvSpPr>
          <p:cNvPr id="20" name="Bildplatzhalter 8"/>
          <p:cNvSpPr>
            <a:spLocks noGrp="1"/>
          </p:cNvSpPr>
          <p:nvPr>
            <p:ph type="pic" sz="quarter" idx="18"/>
          </p:nvPr>
        </p:nvSpPr>
        <p:spPr>
          <a:xfrm>
            <a:off x="1080000" y="1800000"/>
            <a:ext cx="8100000" cy="4248000"/>
          </a:xfrm>
        </p:spPr>
        <p:txBody>
          <a:bodyPr lIns="144000" tIns="144000">
            <a:noAutofit/>
          </a:bodyPr>
          <a:lstStyle>
            <a:lvl1pPr>
              <a:defRPr sz="1000"/>
            </a:lvl1pPr>
          </a:lstStyle>
          <a:p>
            <a:r>
              <a:rPr lang="en-US" altLang="ja-JP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880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923689"/>
            <a:ext cx="9000000" cy="455509"/>
          </a:xfrm>
        </p:spPr>
        <p:txBody>
          <a:bodyPr/>
          <a:lstStyle/>
          <a:p>
            <a:r>
              <a:rPr lang="en-US" altLang="ja-JP" noProof="0" smtClean="0"/>
              <a:t>Click to edit Master title style</a:t>
            </a:r>
            <a:endParaRPr lang="ja-JP" altLang="en-US" noProof="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1080000" y="1512000"/>
            <a:ext cx="24000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iagrammplatzhalter 8"/>
          <p:cNvSpPr>
            <a:spLocks noGrp="1"/>
          </p:cNvSpPr>
          <p:nvPr>
            <p:ph type="chart" sz="quarter" idx="17"/>
          </p:nvPr>
        </p:nvSpPr>
        <p:spPr>
          <a:xfrm>
            <a:off x="6480000" y="1692000"/>
            <a:ext cx="5220000" cy="4248000"/>
          </a:xfrm>
          <a:noFill/>
        </p:spPr>
        <p:txBody>
          <a:bodyPr lIns="144000" tIns="144000" rIns="144000" bIns="144000">
            <a:noAutofit/>
          </a:bodyPr>
          <a:lstStyle/>
          <a:p>
            <a:r>
              <a:rPr lang="en-US" altLang="ja-JP" smtClean="0"/>
              <a:t>Click icon to add chart</a:t>
            </a:r>
            <a:endParaRPr lang="en-US" dirty="0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887696"/>
          </a:xfrm>
        </p:spPr>
        <p:txBody>
          <a:bodyPr>
            <a:spAutoFit/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4953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80000" y="492801"/>
            <a:ext cx="8520000" cy="88639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80000" y="1800000"/>
            <a:ext cx="9120000" cy="18876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noProof="0" dirty="0" err="1"/>
              <a:t>Textmasterformat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5760000" y="6509924"/>
            <a:ext cx="672075" cy="161583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lang="en-US" sz="1050" b="1" i="0" u="none" strike="noStrike" kern="1200" baseline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‹#›</a:t>
            </a:fld>
            <a:endParaRPr lang="de-DE" dirty="0"/>
          </a:p>
        </p:txBody>
      </p:sp>
      <p:sp>
        <p:nvSpPr>
          <p:cNvPr id="13" name="Textfeld 7"/>
          <p:cNvSpPr txBox="1"/>
          <p:nvPr/>
        </p:nvSpPr>
        <p:spPr>
          <a:xfrm>
            <a:off x="468000" y="6544800"/>
            <a:ext cx="2510303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1" i="0" u="none" strike="noStrike" kern="1200" baseline="0" dirty="0">
                <a:solidFill>
                  <a:schemeClr val="tx2"/>
                </a:solidFill>
                <a:latin typeface="+mj-lt"/>
                <a:ea typeface="+mn-ea"/>
                <a:cs typeface="+mn-cs"/>
              </a:rPr>
              <a:t>© 201</a:t>
            </a:r>
            <a:r>
              <a:rPr lang="en-US" altLang="ja-JP" sz="800" b="1" i="0" u="none" strike="noStrike" kern="1200" baseline="0" dirty="0">
                <a:solidFill>
                  <a:schemeClr val="tx2"/>
                </a:solidFill>
                <a:latin typeface="+mj-lt"/>
                <a:ea typeface="+mn-ea"/>
                <a:cs typeface="+mn-cs"/>
              </a:rPr>
              <a:t>8</a:t>
            </a:r>
            <a:r>
              <a:rPr lang="en-US" sz="800" b="1" i="0" u="none" strike="noStrike" kern="1200" baseline="0" dirty="0">
                <a:solidFill>
                  <a:schemeClr val="tx2"/>
                </a:solidFill>
                <a:latin typeface="+mj-lt"/>
                <a:ea typeface="+mn-ea"/>
                <a:cs typeface="+mn-cs"/>
              </a:rPr>
              <a:t> Renesas Electronics Corporation. All rights reserved. </a:t>
            </a:r>
            <a:endParaRPr lang="en-US" sz="800" dirty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16" name="Gerade Verbindung 15"/>
          <p:cNvCxnSpPr/>
          <p:nvPr/>
        </p:nvCxnSpPr>
        <p:spPr>
          <a:xfrm>
            <a:off x="468000" y="6336000"/>
            <a:ext cx="112536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図 8" descr="RENESAS+Tagline.png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6400235"/>
            <a:ext cx="3092559" cy="341133"/>
          </a:xfrm>
          <a:prstGeom prst="rect">
            <a:avLst/>
          </a:prstGeom>
        </p:spPr>
      </p:pic>
      <p:sp>
        <p:nvSpPr>
          <p:cNvPr id="8" name="Rechteck 9">
            <a:extLst>
              <a:ext uri="{FF2B5EF4-FFF2-40B4-BE49-F238E27FC236}">
                <a16:creationId xmlns:a16="http://schemas.microsoft.com/office/drawing/2014/main" xmlns="" id="{29F131B3-70D8-4212-9318-49432C1DE818}"/>
              </a:ext>
            </a:extLst>
          </p:cNvPr>
          <p:cNvSpPr/>
          <p:nvPr userDrawn="1"/>
        </p:nvSpPr>
        <p:spPr>
          <a:xfrm>
            <a:off x="2999656" y="6489860"/>
            <a:ext cx="1531100" cy="20171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ctr" anchorCtr="0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 b="1" i="0" u="none" strike="noStrike" kern="1200" baseline="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RENESAS CONFIDENTIAL</a:t>
            </a:r>
            <a:endParaRPr lang="en-US" sz="105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87655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68" r:id="rId9"/>
    <p:sldLayoutId id="2147483745" r:id="rId10"/>
    <p:sldLayoutId id="2147483746" r:id="rId11"/>
    <p:sldLayoutId id="2147483769" r:id="rId12"/>
    <p:sldLayoutId id="2147483747" r:id="rId13"/>
    <p:sldLayoutId id="2147483748" r:id="rId14"/>
    <p:sldLayoutId id="2147483771" r:id="rId15"/>
    <p:sldLayoutId id="2147483750" r:id="rId16"/>
    <p:sldLayoutId id="214748375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Clr>
          <a:schemeClr val="tx2"/>
        </a:buClr>
        <a:buFont typeface="Wingdings" panose="05000000000000000000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55600" indent="-17780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Clr>
          <a:schemeClr val="tx2"/>
        </a:buClr>
        <a:buFont typeface="Wingdings" panose="05000000000000000000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39750" indent="-184150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Symbol" panose="05050102010706020507" pitchFamily="18" charset="2"/>
        <a:buChar char="-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719138" indent="-179388" algn="l" defTabSz="914400" rtl="0" eaLnBrk="1" latinLnBrk="0" hangingPunct="1">
        <a:lnSpc>
          <a:spcPct val="120000"/>
        </a:lnSpc>
        <a:spcBef>
          <a:spcPts val="0"/>
        </a:spcBef>
        <a:spcAft>
          <a:spcPts val="800"/>
        </a:spcAft>
        <a:buFont typeface="Symbol" panose="05050102010706020507" pitchFamily="18" charset="2"/>
        <a:buChar char="-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90">
          <p15:clr>
            <a:srgbClr val="F26B43"/>
          </p15:clr>
        </p15:guide>
        <p15:guide id="2" pos="676">
          <p15:clr>
            <a:srgbClr val="F26B43"/>
          </p15:clr>
        </p15:guide>
        <p15:guide id="3" pos="3841">
          <p15:clr>
            <a:srgbClr val="F26B43"/>
          </p15:clr>
        </p15:guide>
        <p15:guide id="4" pos="7378">
          <p15:clr>
            <a:srgbClr val="F26B43"/>
          </p15:clr>
        </p15:guide>
        <p15:guide id="5" pos="628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11277600" cy="617220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ja-JP" cap="all" dirty="0"/>
              <a:t>Headline</a:t>
            </a:r>
          </a:p>
          <a:p>
            <a:pPr lvl="1"/>
            <a:r>
              <a:rPr kumimoji="1" lang="en-US" altLang="ja-JP" cap="all" dirty="0"/>
              <a:t>Subline</a:t>
            </a:r>
            <a:endParaRPr kumimoji="1" lang="en-US" altLang="ja-JP" sz="2000" cap="all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1080000" y="2700000"/>
            <a:ext cx="5040000" cy="1594622"/>
          </a:xfrm>
        </p:spPr>
        <p:txBody>
          <a:bodyPr>
            <a:spAutoFit/>
          </a:bodyPr>
          <a:lstStyle/>
          <a:p>
            <a:r>
              <a:rPr lang="en-US" dirty="0"/>
              <a:t>Date</a:t>
            </a:r>
          </a:p>
          <a:p>
            <a:r>
              <a:rPr lang="en-US" dirty="0"/>
              <a:t>Name</a:t>
            </a:r>
          </a:p>
          <a:p>
            <a:r>
              <a:rPr lang="en-US" dirty="0"/>
              <a:t>Position, Department, </a:t>
            </a:r>
          </a:p>
          <a:p>
            <a:r>
              <a:rPr lang="en-US" dirty="0"/>
              <a:t>Unit</a:t>
            </a:r>
          </a:p>
          <a:p>
            <a:r>
              <a:rPr lang="en-US" dirty="0"/>
              <a:t>Renesas Electronics Corporation</a:t>
            </a:r>
          </a:p>
        </p:txBody>
      </p:sp>
    </p:spTree>
    <p:extLst>
      <p:ext uri="{BB962C8B-B14F-4D97-AF65-F5344CB8AC3E}">
        <p14:creationId xmlns:p14="http://schemas.microsoft.com/office/powerpoint/2010/main" val="2108828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10</a:t>
            </a:fld>
            <a:endParaRPr lang="de-DE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kumimoji="1" 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quarter" idx="18"/>
          </p:nvPr>
        </p:nvSpPr>
        <p:spPr>
          <a:xfrm>
            <a:off x="460375" y="540000"/>
            <a:ext cx="11261725" cy="5193256"/>
          </a:xfrm>
        </p:spPr>
        <p:txBody>
          <a:bodyPr/>
          <a:lstStyle/>
          <a:p>
            <a:endParaRPr kumimoji="1" lang="en-US" dirty="0"/>
          </a:p>
        </p:txBody>
      </p:sp>
    </p:spTree>
    <p:extLst>
      <p:ext uri="{BB962C8B-B14F-4D97-AF65-F5344CB8AC3E}">
        <p14:creationId xmlns:p14="http://schemas.microsoft.com/office/powerpoint/2010/main" val="2105040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3" b="12563"/>
          <a:stretch>
            <a:fillRect/>
          </a:stretch>
        </p:blipFill>
        <p:spPr/>
      </p:pic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dirty="0" smtClean="0"/>
              <a:t>FUNCTIONAL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03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3" b="12563"/>
          <a:stretch>
            <a:fillRect/>
          </a:stretch>
        </p:blipFill>
        <p:spPr/>
      </p:pic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dirty="0" smtClean="0"/>
              <a:t>DESIGN PROCEDURE USING SSGEN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77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3" b="12563"/>
          <a:stretch>
            <a:fillRect/>
          </a:stretch>
        </p:blipFill>
        <p:spPr/>
      </p:pic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dirty="0" smtClean="0"/>
              <a:t>Command line option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80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00" y="533400"/>
            <a:ext cx="11266800" cy="563880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dirty="0" smtClean="0"/>
              <a:t>Example of output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780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1080000" y="1556792"/>
            <a:ext cx="5280000" cy="300339"/>
          </a:xfrm>
        </p:spPr>
        <p:txBody>
          <a:bodyPr/>
          <a:lstStyle/>
          <a:p>
            <a:r>
              <a:rPr lang="en-US" dirty="0"/>
              <a:t>Renesas.com</a:t>
            </a:r>
          </a:p>
        </p:txBody>
      </p:sp>
    </p:spTree>
    <p:extLst>
      <p:ext uri="{BB962C8B-B14F-4D97-AF65-F5344CB8AC3E}">
        <p14:creationId xmlns:p14="http://schemas.microsoft.com/office/powerpoint/2010/main" val="3372854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" r="2719"/>
          <a:stretch>
            <a:fillRect/>
          </a:stretch>
        </p:blipFill>
        <p:spPr>
          <a:xfrm>
            <a:off x="457200" y="0"/>
            <a:ext cx="11277600" cy="6156325"/>
          </a:xfrm>
        </p:spPr>
      </p:pic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ja-JP" dirty="0"/>
              <a:t>Headline</a:t>
            </a:r>
          </a:p>
          <a:p>
            <a:pPr lvl="1"/>
            <a:r>
              <a:rPr lang="en-US" altLang="ja-JP" dirty="0"/>
              <a:t>Subline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334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Agenda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080000" y="1800000"/>
            <a:ext cx="9000000" cy="2954655"/>
          </a:xfrm>
        </p:spPr>
        <p:txBody>
          <a:bodyPr/>
          <a:lstStyle/>
          <a:p>
            <a:r>
              <a:rPr lang="en-US" sz="2200" dirty="0" smtClean="0"/>
              <a:t>Introduction</a:t>
            </a:r>
            <a:r>
              <a:rPr lang="en-US" sz="2200" dirty="0"/>
              <a:t>	</a:t>
            </a:r>
            <a:r>
              <a:rPr lang="en-US" sz="2200" b="1" dirty="0"/>
              <a:t>Page 00</a:t>
            </a:r>
          </a:p>
          <a:p>
            <a:r>
              <a:rPr lang="en-US" sz="2200" dirty="0" smtClean="0"/>
              <a:t>Functional overview</a:t>
            </a:r>
            <a:r>
              <a:rPr lang="en-US" sz="2200" dirty="0"/>
              <a:t>	</a:t>
            </a:r>
            <a:r>
              <a:rPr lang="en-US" sz="2200" b="1" dirty="0"/>
              <a:t>Page 00</a:t>
            </a:r>
            <a:endParaRPr lang="en-US" sz="2200" dirty="0"/>
          </a:p>
          <a:p>
            <a:r>
              <a:rPr lang="en-US" sz="2200" dirty="0" smtClean="0"/>
              <a:t>Design procedure using SSGEN</a:t>
            </a:r>
            <a:r>
              <a:rPr lang="en-US" sz="2200" dirty="0"/>
              <a:t>	</a:t>
            </a:r>
            <a:r>
              <a:rPr lang="en-US" sz="2200" b="1" dirty="0"/>
              <a:t>Page 00</a:t>
            </a:r>
          </a:p>
          <a:p>
            <a:r>
              <a:rPr lang="en-US" sz="2200" dirty="0" smtClean="0"/>
              <a:t>Command line option</a:t>
            </a:r>
            <a:r>
              <a:rPr lang="en-US" sz="2200" dirty="0"/>
              <a:t>	</a:t>
            </a:r>
            <a:r>
              <a:rPr lang="en-US" sz="2200" b="1" dirty="0"/>
              <a:t>Page 00</a:t>
            </a:r>
          </a:p>
          <a:p>
            <a:r>
              <a:rPr lang="en-US" sz="2200" dirty="0" smtClean="0"/>
              <a:t>Example of output file</a:t>
            </a:r>
            <a:r>
              <a:rPr lang="en-US" sz="2200" dirty="0"/>
              <a:t>	</a:t>
            </a:r>
            <a:r>
              <a:rPr lang="en-US" sz="2200" b="1" dirty="0"/>
              <a:t>Page 00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2503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63" b="12563"/>
          <a:stretch>
            <a:fillRect/>
          </a:stretch>
        </p:blipFill>
        <p:spPr/>
      </p:pic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>
          <a:xfrm>
            <a:off x="468000" y="1080000"/>
            <a:ext cx="7920000" cy="964065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27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80000" y="659001"/>
            <a:ext cx="9000000" cy="720197"/>
          </a:xfrm>
        </p:spPr>
        <p:txBody>
          <a:bodyPr/>
          <a:lstStyle/>
          <a:p>
            <a:r>
              <a:rPr lang="en-US" dirty="0" smtClean="0"/>
              <a:t>introduction</a:t>
            </a:r>
            <a:r>
              <a:rPr lang="en-US" cap="all" dirty="0" smtClean="0"/>
              <a:t/>
            </a:r>
            <a:br>
              <a:rPr lang="en-US" cap="all" dirty="0" smtClean="0"/>
            </a:br>
            <a:r>
              <a:rPr lang="en-US" sz="2000" dirty="0" smtClean="0"/>
              <a:t>LITTLE REVIEW ON HIGH LEVEL SYNTHESIS FLOW</a:t>
            </a:r>
            <a:endParaRPr lang="en-US" sz="2000" cap="all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 dirty="0"/>
              <a:t>Page </a:t>
            </a:r>
            <a:fld id="{3FD030EF-7044-4946-962A-5D7D09BD1B34}" type="slidenum">
              <a:rPr lang="de-DE" smtClean="0"/>
              <a:pPr algn="l"/>
              <a:t>5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1080000" y="1800000"/>
            <a:ext cx="9000000" cy="26827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8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80000" y="916091"/>
            <a:ext cx="9000000" cy="455509"/>
          </a:xfrm>
        </p:spPr>
        <p:txBody>
          <a:bodyPr/>
          <a:lstStyle/>
          <a:p>
            <a:r>
              <a:rPr lang="en-US" dirty="0" smtClean="0"/>
              <a:t>COMMON PARTS OF A SYSTEMC MODEL</a:t>
            </a:r>
            <a:endParaRPr kumimoji="1" 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6</a:t>
            </a:fld>
            <a:endParaRPr lang="de-DE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idx="1"/>
          </p:nvPr>
        </p:nvSpPr>
        <p:spPr>
          <a:xfrm>
            <a:off x="1080000" y="1800000"/>
            <a:ext cx="9000000" cy="1091581"/>
          </a:xfrm>
        </p:spPr>
        <p:txBody>
          <a:bodyPr/>
          <a:lstStyle/>
          <a:p>
            <a:pPr lvl="1"/>
            <a:r>
              <a:rPr lang="en-US" dirty="0" err="1"/>
              <a:t>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lang="en-US" dirty="0" err="1"/>
              <a:t>Cccccc</a:t>
            </a:r>
            <a:endParaRPr kumimoji="1" lang="en-US" dirty="0"/>
          </a:p>
        </p:txBody>
      </p:sp>
    </p:spTree>
    <p:extLst>
      <p:ext uri="{BB962C8B-B14F-4D97-AF65-F5344CB8AC3E}">
        <p14:creationId xmlns:p14="http://schemas.microsoft.com/office/powerpoint/2010/main" val="1258932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dirty="0" err="1" smtClean="0"/>
              <a:t>WhAT</a:t>
            </a:r>
            <a:r>
              <a:rPr kumimoji="1" lang="en-US" dirty="0" smtClean="0"/>
              <a:t> IS SSGEN?</a:t>
            </a:r>
            <a:endParaRPr kumimoji="1" 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7</a:t>
            </a:fld>
            <a:endParaRPr lang="de-DE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5"/>
          </p:nvPr>
        </p:nvSpPr>
        <p:spPr>
          <a:xfrm>
            <a:off x="630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</p:spTree>
    <p:extLst>
      <p:ext uri="{BB962C8B-B14F-4D97-AF65-F5344CB8AC3E}">
        <p14:creationId xmlns:p14="http://schemas.microsoft.com/office/powerpoint/2010/main" val="719138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&amp; enhancement history</a:t>
            </a:r>
            <a:endParaRPr kumimoji="1" 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8</a:t>
            </a:fld>
            <a:endParaRPr lang="de-DE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5"/>
          </p:nvPr>
        </p:nvSpPr>
        <p:spPr>
          <a:xfrm>
            <a:off x="630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</p:spTree>
    <p:extLst>
      <p:ext uri="{BB962C8B-B14F-4D97-AF65-F5344CB8AC3E}">
        <p14:creationId xmlns:p14="http://schemas.microsoft.com/office/powerpoint/2010/main" val="81586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settings</a:t>
            </a:r>
            <a:endParaRPr kumimoji="1" 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de-DE"/>
              <a:t>Page </a:t>
            </a:r>
            <a:fld id="{3FD030EF-7044-4946-962A-5D7D09BD1B34}" type="slidenum">
              <a:rPr lang="de-DE" smtClean="0"/>
              <a:pPr algn="l"/>
              <a:t>9</a:t>
            </a:fld>
            <a:endParaRPr lang="de-DE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14"/>
          </p:nvPr>
        </p:nvSpPr>
        <p:spPr>
          <a:xfrm>
            <a:off x="108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5"/>
          </p:nvPr>
        </p:nvSpPr>
        <p:spPr>
          <a:xfrm>
            <a:off x="6300000" y="1800000"/>
            <a:ext cx="4860000" cy="1091581"/>
          </a:xfrm>
        </p:spPr>
        <p:txBody>
          <a:bodyPr/>
          <a:lstStyle/>
          <a:p>
            <a:pPr lvl="1"/>
            <a:r>
              <a:rPr kumimoji="1" lang="en-US" dirty="0" err="1"/>
              <a:t>Aaaaaaa</a:t>
            </a:r>
            <a:endParaRPr kumimoji="1" lang="en-US" dirty="0"/>
          </a:p>
          <a:p>
            <a:pPr lvl="2"/>
            <a:r>
              <a:rPr lang="en-US" dirty="0" err="1"/>
              <a:t>Bbbbbb</a:t>
            </a:r>
            <a:endParaRPr lang="en-US" dirty="0"/>
          </a:p>
          <a:p>
            <a:pPr lvl="3"/>
            <a:r>
              <a:rPr kumimoji="1" lang="en-US" dirty="0" err="1"/>
              <a:t>Cccccc</a:t>
            </a:r>
            <a:endParaRPr kumimoji="1" lang="en-US" dirty="0"/>
          </a:p>
        </p:txBody>
      </p:sp>
    </p:spTree>
    <p:extLst>
      <p:ext uri="{BB962C8B-B14F-4D97-AF65-F5344CB8AC3E}">
        <p14:creationId xmlns:p14="http://schemas.microsoft.com/office/powerpoint/2010/main" val="1729526576"/>
      </p:ext>
    </p:extLst>
  </p:cSld>
  <p:clrMapOvr>
    <a:masterClrMapping/>
  </p:clrMapOvr>
</p:sld>
</file>

<file path=ppt/theme/theme1.xml><?xml version="1.0" encoding="utf-8"?>
<a:theme xmlns:a="http://schemas.openxmlformats.org/drawingml/2006/main" name="151229_Renesas_Templates_16_9_EN">
  <a:themeElements>
    <a:clrScheme name="Renesas_colors">
      <a:dk1>
        <a:srgbClr val="3C3C3B"/>
      </a:dk1>
      <a:lt1>
        <a:sysClr val="window" lastClr="FFFFFF"/>
      </a:lt1>
      <a:dk2>
        <a:srgbClr val="06418C"/>
      </a:dk2>
      <a:lt2>
        <a:srgbClr val="F2F2F2"/>
      </a:lt2>
      <a:accent1>
        <a:srgbClr val="4471A9"/>
      </a:accent1>
      <a:accent2>
        <a:srgbClr val="D70000"/>
      </a:accent2>
      <a:accent3>
        <a:srgbClr val="FFC800"/>
      </a:accent3>
      <a:accent4>
        <a:srgbClr val="669933"/>
      </a:accent4>
      <a:accent5>
        <a:srgbClr val="993399"/>
      </a:accent5>
      <a:accent6>
        <a:srgbClr val="9D9D9D"/>
      </a:accent6>
      <a:hlink>
        <a:srgbClr val="06418C"/>
      </a:hlink>
      <a:folHlink>
        <a:srgbClr val="993399"/>
      </a:folHlink>
    </a:clrScheme>
    <a:fontScheme name="ユーザー定義 1">
      <a:majorFont>
        <a:latin typeface="Arial Narrow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nesas_PPT_E_UPDATE_1221.pptx" id="{8F368FA9-B37C-44FF-B4B7-905811C13796}" vid="{5F7047FB-3627-4AE2-82A3-6D3B8DBD95BB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EA4BFB6DD182449A2FA62556605B77" ma:contentTypeVersion="9" ma:contentTypeDescription="新しいドキュメントを作成します。" ma:contentTypeScope="" ma:versionID="78762c9adf0de51123dfe32a5bf4ad20">
  <xsd:schema xmlns:xsd="http://www.w3.org/2001/XMLSchema" xmlns:xs="http://www.w3.org/2001/XMLSchema" xmlns:p="http://schemas.microsoft.com/office/2006/metadata/properties" xmlns:ns2="76c86cb8-2f35-49e0-aa8e-b2c37e83a1a2" xmlns:ns3="831676e8-2175-4508-9a94-e016e90e03f4" targetNamespace="http://schemas.microsoft.com/office/2006/metadata/properties" ma:root="true" ma:fieldsID="fcb86105b0016020f1f13c024095bc96" ns2:_="" ns3:_="">
    <xsd:import namespace="76c86cb8-2f35-49e0-aa8e-b2c37e83a1a2"/>
    <xsd:import namespace="831676e8-2175-4508-9a94-e016e90e03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c86cb8-2f35-49e0-aa8e-b2c37e83a1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1676e8-2175-4508-9a94-e016e90e03f4" elementFormDefault="qualified">
    <xsd:import namespace="http://schemas.microsoft.com/office/2006/documentManagement/types"/>
    <xsd:import namespace="http://schemas.microsoft.com/office/infopath/2007/PartnerControls"/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71853E-0EF3-4973-AB23-17AA5798BB66}">
  <ds:schemaRefs>
    <ds:schemaRef ds:uri="831676e8-2175-4508-9a94-e016e90e03f4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76c86cb8-2f35-49e0-aa8e-b2c37e83a1a2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35E1B1C-C58C-4E97-A763-F18E9958EC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c86cb8-2f35-49e0-aa8e-b2c37e83a1a2"/>
    <ds:schemaRef ds:uri="831676e8-2175-4508-9a94-e016e90e03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3BE601-7F02-4240-9AF6-86A6A55D9A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Renesas_PPT_conf_E_20171221</Template>
  <TotalTime>255</TotalTime>
  <Words>79</Words>
  <Application>Microsoft Office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Narrow</vt:lpstr>
      <vt:lpstr>Calibri</vt:lpstr>
      <vt:lpstr>メイリオ</vt:lpstr>
      <vt:lpstr>Symbol</vt:lpstr>
      <vt:lpstr>Wingdings</vt:lpstr>
      <vt:lpstr>151229_Renesas_Templates_16_9_EN</vt:lpstr>
      <vt:lpstr>PowerPoint Presentation</vt:lpstr>
      <vt:lpstr>PowerPoint Presentation</vt:lpstr>
      <vt:lpstr>Agenda</vt:lpstr>
      <vt:lpstr>PowerPoint Presentation</vt:lpstr>
      <vt:lpstr>introduction LITTLE REVIEW ON HIGH LEVEL SYNTHESIS FLOW</vt:lpstr>
      <vt:lpstr>COMMON PARTS OF A SYSTEMC MODEL</vt:lpstr>
      <vt:lpstr>WhAT IS SSGEN?</vt:lpstr>
      <vt:lpstr>Implementation &amp; enhancement history</vt:lpstr>
      <vt:lpstr>Environment settings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Tung Xuan. Nham</dc:creator>
  <cp:lastModifiedBy>Tung Xuan. Nham</cp:lastModifiedBy>
  <cp:revision>8</cp:revision>
  <dcterms:created xsi:type="dcterms:W3CDTF">2018-03-27T07:03:34Z</dcterms:created>
  <dcterms:modified xsi:type="dcterms:W3CDTF">2018-03-27T11:19:33Z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0x01010079EA4BFB6DD182449A2FA62556605B77</vt:lpwstr>
  </property>
  <property fmtid="{D5CDD505-2E9C-101B-9397-08002B2CF9AE}" pid="3" name="xd_ProgID">
    <vt:lpwstr/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TemplateUrl">
    <vt:lpwstr/>
  </property>
</Properties>
</file>

<file path=docProps/thumbnail.jpeg>
</file>